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2"/>
    <p:restoredTop sz="93185"/>
  </p:normalViewPr>
  <p:slideViewPr>
    <p:cSldViewPr snapToGrid="0">
      <p:cViewPr>
        <p:scale>
          <a:sx n="57" d="100"/>
          <a:sy n="57" d="100"/>
        </p:scale>
        <p:origin x="1640" y="15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28ED3-BB59-5E46-B978-931D965110FB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E253-FCD1-0A4A-9845-64BE98BD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1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E253-FCD1-0A4A-9845-64BE98BDA9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E253-FCD1-0A4A-9845-64BE98BDA9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3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E253-FCD1-0A4A-9845-64BE98BDA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E253-FCD1-0A4A-9845-64BE98BDA9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3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33A4-CC16-73E8-2D1D-13F9CB9C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94843-AE23-42D2-D7C1-1B8780331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6B194-52F4-1961-30A1-61BF0CFD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EC88-0B7E-A3E5-3A8C-2B312EC6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A780-A8CA-6B7B-3BCE-BBFD281C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1F56-7794-E373-81AB-A39CE3A5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6ABD0-F394-5DC4-F128-01A7AAC2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7417-4766-8DB9-77C4-7B7DB9B2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B0D06-6ED4-3DC1-E5D9-345F36F1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25BC-BBDD-7F38-1074-0853C7AA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1ED41-93C6-E272-4D71-F84B974BA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4D69B-1119-4AD7-D040-E535FCD6C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B4C07-6B6A-9C22-BD27-07D90EAF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81561-7825-AF07-1F18-27C62FCB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6BC-B370-6FF7-CB22-ED1AF487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5842-9F76-6D12-D6D9-A4DB5789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78D1-76B8-E2BF-DA8B-3BB31181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55CB3-C1F8-3DB2-A7DE-A09A7337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00EC3-76B8-CAC9-EFAB-59A7933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706B3-FC02-FEBD-3119-A30789B6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7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2190-78AD-4744-6A49-245500A7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9FF1-FE1A-4BBD-6535-A542D9AA6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E991-3E75-EA9E-1B40-1DEA642A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20A95-9ED2-9327-D45D-5691228D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FC65-5A40-CDC2-FF09-F40ACB65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3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AA85-A9B0-4CA8-CC23-C7C6E369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6083-FD2A-BA34-8226-0EB3E4C75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20CB7-A688-DBF7-948E-710282680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F6117-48B9-2750-6E96-EC2F04BD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FCD8-24F7-783F-FFD4-35030248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BA650-20D9-AA1A-A149-CD77CB33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DECC-E7DE-7A3D-7A1B-99478A04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4B05D-D511-753E-895A-8DCE0B09E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3D3AB-53F9-099A-B152-60C8AB652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18E07-8DD2-52B7-7EF8-5423C57EC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6B0F5-F961-AA66-52C5-B47DAE871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AE75B-794A-161E-AADF-48A16694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3C83B-7781-1BB6-7772-B3918545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7EF2D-1659-0C25-742C-9BE5E408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9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5F66-34DD-BEC0-6993-F8E7F656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31221-4332-B04F-3265-7CE72236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21D84-73A4-7038-F2A8-BCC36827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477ED-0361-6CF7-5C7E-59EE31D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350CD-8D99-0309-D01A-7CBEE732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DCAE6-0ADD-EDC2-24D6-17944D49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C4B4-DC0E-8A51-2E73-12F06892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B06E-8282-8E2D-94AA-868E06A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F7F-E7A4-7F8D-E5E3-F641D637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ABA78-8852-A859-7BA1-26034141C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7B7B3-0D1D-7629-37B8-DEE05826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C12F-7F2C-3DBB-DC1F-515FE591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0C9F-2D31-7B6D-6A46-BA2313A7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2946-D642-F934-01BC-F3472C8F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80993-1A2E-A5F8-F30A-7F6DF8D90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5813D-9307-FBE7-81E8-4BE50E157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6D847-B83D-D7A1-8484-C2D5B267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6476D-A65B-284D-B9E4-C74198EF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DD81E-A6A0-B312-C7C2-0CF2C53C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9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5F153E-61F2-3D56-DA3C-DEAAAE78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45D6F-F216-7934-8CDE-E51116E59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8B4F-F26F-D477-AA41-63A4E6A23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239931-3E2F-4249-9CA6-82E4372D9EAC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A41D4-197F-A08C-AEF9-2AAFAE452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A8BF-2893-C063-5AE3-1C7C0589C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6B783-3735-6147-9C7E-27BD2E41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8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image" Target="../media/image132.emf"/><Relationship Id="rId18" Type="http://schemas.openxmlformats.org/officeDocument/2006/relationships/image" Target="../media/image137.emf"/><Relationship Id="rId26" Type="http://schemas.openxmlformats.org/officeDocument/2006/relationships/image" Target="../media/image145.emf"/><Relationship Id="rId3" Type="http://schemas.openxmlformats.org/officeDocument/2006/relationships/image" Target="../media/image122.emf"/><Relationship Id="rId21" Type="http://schemas.openxmlformats.org/officeDocument/2006/relationships/image" Target="../media/image140.emf"/><Relationship Id="rId7" Type="http://schemas.openxmlformats.org/officeDocument/2006/relationships/image" Target="../media/image126.emf"/><Relationship Id="rId12" Type="http://schemas.openxmlformats.org/officeDocument/2006/relationships/image" Target="../media/image131.emf"/><Relationship Id="rId17" Type="http://schemas.openxmlformats.org/officeDocument/2006/relationships/image" Target="../media/image136.emf"/><Relationship Id="rId25" Type="http://schemas.openxmlformats.org/officeDocument/2006/relationships/image" Target="../media/image144.emf"/><Relationship Id="rId2" Type="http://schemas.openxmlformats.org/officeDocument/2006/relationships/image" Target="../media/image121.emf"/><Relationship Id="rId16" Type="http://schemas.openxmlformats.org/officeDocument/2006/relationships/image" Target="../media/image135.emf"/><Relationship Id="rId20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11" Type="http://schemas.openxmlformats.org/officeDocument/2006/relationships/image" Target="../media/image130.emf"/><Relationship Id="rId24" Type="http://schemas.openxmlformats.org/officeDocument/2006/relationships/image" Target="../media/image143.emf"/><Relationship Id="rId5" Type="http://schemas.openxmlformats.org/officeDocument/2006/relationships/image" Target="../media/image124.emf"/><Relationship Id="rId15" Type="http://schemas.openxmlformats.org/officeDocument/2006/relationships/image" Target="../media/image134.emf"/><Relationship Id="rId23" Type="http://schemas.openxmlformats.org/officeDocument/2006/relationships/image" Target="../media/image142.emf"/><Relationship Id="rId10" Type="http://schemas.openxmlformats.org/officeDocument/2006/relationships/image" Target="../media/image129.emf"/><Relationship Id="rId19" Type="http://schemas.openxmlformats.org/officeDocument/2006/relationships/image" Target="../media/image138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Relationship Id="rId14" Type="http://schemas.openxmlformats.org/officeDocument/2006/relationships/image" Target="../media/image133.emf"/><Relationship Id="rId22" Type="http://schemas.openxmlformats.org/officeDocument/2006/relationships/image" Target="../media/image141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emf"/><Relationship Id="rId18" Type="http://schemas.openxmlformats.org/officeDocument/2006/relationships/image" Target="../media/image161.emf"/><Relationship Id="rId26" Type="http://schemas.openxmlformats.org/officeDocument/2006/relationships/image" Target="../media/image169.emf"/><Relationship Id="rId39" Type="http://schemas.openxmlformats.org/officeDocument/2006/relationships/image" Target="../media/image182.emf"/><Relationship Id="rId21" Type="http://schemas.openxmlformats.org/officeDocument/2006/relationships/image" Target="../media/image164.emf"/><Relationship Id="rId34" Type="http://schemas.openxmlformats.org/officeDocument/2006/relationships/image" Target="../media/image177.emf"/><Relationship Id="rId42" Type="http://schemas.openxmlformats.org/officeDocument/2006/relationships/image" Target="../media/image185.emf"/><Relationship Id="rId7" Type="http://schemas.openxmlformats.org/officeDocument/2006/relationships/image" Target="../media/image15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9.emf"/><Relationship Id="rId20" Type="http://schemas.openxmlformats.org/officeDocument/2006/relationships/image" Target="../media/image163.emf"/><Relationship Id="rId29" Type="http://schemas.openxmlformats.org/officeDocument/2006/relationships/image" Target="../media/image172.emf"/><Relationship Id="rId41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11" Type="http://schemas.openxmlformats.org/officeDocument/2006/relationships/image" Target="../media/image154.emf"/><Relationship Id="rId24" Type="http://schemas.openxmlformats.org/officeDocument/2006/relationships/image" Target="../media/image167.emf"/><Relationship Id="rId32" Type="http://schemas.openxmlformats.org/officeDocument/2006/relationships/image" Target="../media/image175.emf"/><Relationship Id="rId37" Type="http://schemas.openxmlformats.org/officeDocument/2006/relationships/image" Target="../media/image180.emf"/><Relationship Id="rId40" Type="http://schemas.openxmlformats.org/officeDocument/2006/relationships/image" Target="../media/image183.emf"/><Relationship Id="rId5" Type="http://schemas.openxmlformats.org/officeDocument/2006/relationships/image" Target="../media/image148.emf"/><Relationship Id="rId15" Type="http://schemas.openxmlformats.org/officeDocument/2006/relationships/image" Target="../media/image158.emf"/><Relationship Id="rId23" Type="http://schemas.openxmlformats.org/officeDocument/2006/relationships/image" Target="../media/image166.emf"/><Relationship Id="rId28" Type="http://schemas.openxmlformats.org/officeDocument/2006/relationships/image" Target="../media/image171.emf"/><Relationship Id="rId36" Type="http://schemas.openxmlformats.org/officeDocument/2006/relationships/image" Target="../media/image179.emf"/><Relationship Id="rId10" Type="http://schemas.openxmlformats.org/officeDocument/2006/relationships/image" Target="../media/image153.emf"/><Relationship Id="rId19" Type="http://schemas.openxmlformats.org/officeDocument/2006/relationships/image" Target="../media/image162.emf"/><Relationship Id="rId31" Type="http://schemas.openxmlformats.org/officeDocument/2006/relationships/image" Target="../media/image174.emf"/><Relationship Id="rId44" Type="http://schemas.openxmlformats.org/officeDocument/2006/relationships/image" Target="../media/image187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Relationship Id="rId14" Type="http://schemas.openxmlformats.org/officeDocument/2006/relationships/image" Target="../media/image157.emf"/><Relationship Id="rId22" Type="http://schemas.openxmlformats.org/officeDocument/2006/relationships/image" Target="../media/image165.emf"/><Relationship Id="rId27" Type="http://schemas.openxmlformats.org/officeDocument/2006/relationships/image" Target="../media/image170.emf"/><Relationship Id="rId30" Type="http://schemas.openxmlformats.org/officeDocument/2006/relationships/image" Target="../media/image173.emf"/><Relationship Id="rId35" Type="http://schemas.openxmlformats.org/officeDocument/2006/relationships/image" Target="../media/image178.emf"/><Relationship Id="rId43" Type="http://schemas.openxmlformats.org/officeDocument/2006/relationships/image" Target="../media/image186.emf"/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12" Type="http://schemas.openxmlformats.org/officeDocument/2006/relationships/image" Target="../media/image155.emf"/><Relationship Id="rId17" Type="http://schemas.openxmlformats.org/officeDocument/2006/relationships/image" Target="../media/image160.emf"/><Relationship Id="rId25" Type="http://schemas.openxmlformats.org/officeDocument/2006/relationships/image" Target="../media/image168.emf"/><Relationship Id="rId33" Type="http://schemas.openxmlformats.org/officeDocument/2006/relationships/image" Target="../media/image176.emf"/><Relationship Id="rId38" Type="http://schemas.openxmlformats.org/officeDocument/2006/relationships/image" Target="../media/image18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13" Type="http://schemas.openxmlformats.org/officeDocument/2006/relationships/image" Target="../media/image199.emf"/><Relationship Id="rId3" Type="http://schemas.openxmlformats.org/officeDocument/2006/relationships/image" Target="../media/image189.emf"/><Relationship Id="rId7" Type="http://schemas.openxmlformats.org/officeDocument/2006/relationships/image" Target="../media/image193.emf"/><Relationship Id="rId12" Type="http://schemas.openxmlformats.org/officeDocument/2006/relationships/image" Target="../media/image198.emf"/><Relationship Id="rId2" Type="http://schemas.openxmlformats.org/officeDocument/2006/relationships/image" Target="../media/image188.emf"/><Relationship Id="rId16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emf"/><Relationship Id="rId11" Type="http://schemas.openxmlformats.org/officeDocument/2006/relationships/image" Target="../media/image197.emf"/><Relationship Id="rId5" Type="http://schemas.openxmlformats.org/officeDocument/2006/relationships/image" Target="../media/image191.emf"/><Relationship Id="rId15" Type="http://schemas.openxmlformats.org/officeDocument/2006/relationships/image" Target="../media/image201.emf"/><Relationship Id="rId10" Type="http://schemas.openxmlformats.org/officeDocument/2006/relationships/image" Target="../media/image196.emf"/><Relationship Id="rId4" Type="http://schemas.openxmlformats.org/officeDocument/2006/relationships/image" Target="../media/image190.emf"/><Relationship Id="rId9" Type="http://schemas.openxmlformats.org/officeDocument/2006/relationships/image" Target="../media/image195.emf"/><Relationship Id="rId14" Type="http://schemas.openxmlformats.org/officeDocument/2006/relationships/image" Target="../media/image2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>
            <a:extLst>
              <a:ext uri="{FF2B5EF4-FFF2-40B4-BE49-F238E27FC236}">
                <a16:creationId xmlns:a16="http://schemas.microsoft.com/office/drawing/2014/main" id="{089874E0-A1A2-7C9B-5FCD-36377737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583181" cy="159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bedded file printout 1_countData_AT5G57890_1.pdf &#13;&#10;Embedded file printout 1_countData_AT5G02170_1.pdf &#13;&#10;">
            <a:extLst>
              <a:ext uri="{FF2B5EF4-FFF2-40B4-BE49-F238E27FC236}">
                <a16:creationId xmlns:a16="http://schemas.microsoft.com/office/drawing/2014/main" id="{F75EF060-D3B6-7692-EDCC-13802959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871"/>
            <a:ext cx="2532813" cy="31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mbedded file printout 1_countData_AT2G36230_1.pdf &#13;&#10;Embedded file printout 1_countData_AT1G09795_1.pdf &#13;&#10;Embedded file printout 1_countData_AT1G47670_1.pdf &#13;&#10;">
            <a:extLst>
              <a:ext uri="{FF2B5EF4-FFF2-40B4-BE49-F238E27FC236}">
                <a16:creationId xmlns:a16="http://schemas.microsoft.com/office/drawing/2014/main" id="{5544B8CD-AA83-FA9E-AA10-F9837BAA8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90"/>
          <a:stretch/>
        </p:blipFill>
        <p:spPr bwMode="auto">
          <a:xfrm>
            <a:off x="2509487" y="-1"/>
            <a:ext cx="2555119" cy="314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bedded file printout 1_countData_AT3G22740_1.pdf &#13;&#10;Embedded file printout 1_countData_AT1G07780_1.pdf &#13;&#10;Embedded file printout 1_countData_AT4G14680_1.pdf &#13;&#10;Embedded file printout 1_countData_AT2G36230_1.pdf &#13;&#10;">
            <a:extLst>
              <a:ext uri="{FF2B5EF4-FFF2-40B4-BE49-F238E27FC236}">
                <a16:creationId xmlns:a16="http://schemas.microsoft.com/office/drawing/2014/main" id="{FC10FA8E-A130-9A43-D0C1-4AEE8BA4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4" b="2811"/>
          <a:stretch/>
        </p:blipFill>
        <p:spPr bwMode="auto">
          <a:xfrm>
            <a:off x="5099539" y="3143251"/>
            <a:ext cx="2521577" cy="310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mbedded file printout 1_countData_AT3G03780_1.pdf &#13;&#10;Embedded file printout 1_countData_AT3G22740_1.pdf &#13;&#10;">
            <a:extLst>
              <a:ext uri="{FF2B5EF4-FFF2-40B4-BE49-F238E27FC236}">
                <a16:creationId xmlns:a16="http://schemas.microsoft.com/office/drawing/2014/main" id="{6E1C9BF4-9F86-C6FE-2A84-6E00F9C7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5"/>
          <a:stretch/>
        </p:blipFill>
        <p:spPr bwMode="auto">
          <a:xfrm>
            <a:off x="7542609" y="3114931"/>
            <a:ext cx="2280816" cy="14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1726A1D-9766-E836-221A-B4E62EA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40" y="3144464"/>
            <a:ext cx="2595599" cy="16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1D8057A0-EDE8-035F-E49E-42854FD6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81" y="18975"/>
            <a:ext cx="2387278" cy="14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3FB35C8-EF10-AD0D-C2DB-4D0EA7AAD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86" y="4655187"/>
            <a:ext cx="2301939" cy="14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641FA76-8CFA-E6BF-2F5B-928D9D5B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26" y="34913"/>
            <a:ext cx="2387278" cy="14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mbedded file printout 1_countData_AT1G31860_1.pdf &#13;&#10;Embedded file printout 1_countData_AT4G39120_1.pdf &#13;&#10;Embedded file printout 1_countData_AT1G29410_1.pdf &#13;&#10;">
            <a:extLst>
              <a:ext uri="{FF2B5EF4-FFF2-40B4-BE49-F238E27FC236}">
                <a16:creationId xmlns:a16="http://schemas.microsoft.com/office/drawing/2014/main" id="{DC569DE8-007A-FB25-3CE1-E08F0C5A9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9"/>
          <a:stretch/>
        </p:blipFill>
        <p:spPr bwMode="auto">
          <a:xfrm>
            <a:off x="9823425" y="1572231"/>
            <a:ext cx="2355970" cy="29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mbedded file printout 1_countData_AT1G31860_1.pdf &#13;&#10;">
            <a:extLst>
              <a:ext uri="{FF2B5EF4-FFF2-40B4-BE49-F238E27FC236}">
                <a16:creationId xmlns:a16="http://schemas.microsoft.com/office/drawing/2014/main" id="{746A054D-9D47-FB84-3CFB-62A592A0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8763" y="-6003925"/>
            <a:ext cx="7645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2B7B87D-6D79-0287-5266-96A1BBDD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9487" y="-17288510"/>
            <a:ext cx="75946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FAA6B0C1-7B5F-6CBD-DC1A-63F8AB79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-17288510"/>
            <a:ext cx="75946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mbedded file printout 1_countData_AT5G02180_1.pdf &#13;&#10;Embedded file printout 1_countData_AT2G29690_1.pdf &#13;&#10;">
            <a:extLst>
              <a:ext uri="{FF2B5EF4-FFF2-40B4-BE49-F238E27FC236}">
                <a16:creationId xmlns:a16="http://schemas.microsoft.com/office/drawing/2014/main" id="{3AC0DBA4-5D47-92EF-77CF-F3EA1C0F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863" y="-17288510"/>
            <a:ext cx="7696200" cy="95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E0392A68-99BA-59BD-8E60-48CBE7E6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863" y="-17288510"/>
            <a:ext cx="7620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E94CFD9-E3DF-ED67-E719-A2D8AD83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75" y="-17288510"/>
            <a:ext cx="76454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61759183-E5CF-27D7-91D6-BBE66A46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8763" y="-17288510"/>
            <a:ext cx="76454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961D42-99B6-86AB-4DA7-06FAA2E3E7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99539" y="1498926"/>
            <a:ext cx="2411722" cy="1493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80298C-A333-F1E8-98CD-19B4741D6D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1258" y="-2287"/>
            <a:ext cx="2411723" cy="14937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E6F02C-B55B-1E4E-8E27-2DDDC9A174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3940" y="4797438"/>
            <a:ext cx="2521577" cy="15618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0DABDF-C754-1F07-FAE0-D067CE9F89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11261" y="1602556"/>
            <a:ext cx="2256413" cy="1397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F7DEE0-8C61-90A1-9CA8-ED3C52C6BF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23426" y="4557479"/>
            <a:ext cx="2368574" cy="1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bedded file printout 1_countData_AT4G27070_1.pdf &#13;&#10;Embedded file printout 1_countData_AT1G64660_1.pdf &#13;&#10;Embedded file printout 1_countData_AT3G09330_1.pdf &#13;&#10;">
            <a:extLst>
              <a:ext uri="{FF2B5EF4-FFF2-40B4-BE49-F238E27FC236}">
                <a16:creationId xmlns:a16="http://schemas.microsoft.com/office/drawing/2014/main" id="{50E1D4E7-57DB-2DF6-1A43-508848C0C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b="20568"/>
          <a:stretch/>
        </p:blipFill>
        <p:spPr bwMode="auto">
          <a:xfrm>
            <a:off x="31828" y="366034"/>
            <a:ext cx="2287375" cy="28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6D5C27-55DB-46CD-295D-391E3ACF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" y="3641925"/>
            <a:ext cx="2443734" cy="151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FF19CDB9-9627-7E52-2C25-A1CF8C24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" y="5344826"/>
            <a:ext cx="2447179" cy="151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DC9FCDB-EDB5-FF0A-F9C0-439EDB84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04" y="304470"/>
            <a:ext cx="2416677" cy="14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394596F-E9FB-0B54-7BF0-17E7BC86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83" y="307936"/>
            <a:ext cx="2547052" cy="15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2B43AEB-45A4-4446-EA57-134E2BEF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83" y="1939885"/>
            <a:ext cx="2499517" cy="1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CE40F39E-D3FC-B591-CE44-7FE016DF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22" y="3641923"/>
            <a:ext cx="2420760" cy="14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02E927-5B40-BBD8-2CBE-E1C36391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08" y="5332017"/>
            <a:ext cx="2446384" cy="15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313724D4-F45C-9FB0-01CB-52E1E69E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00" y="2041149"/>
            <a:ext cx="2545090" cy="157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DAC3799-7B41-CC2E-6DB1-108028DD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85" y="3673099"/>
            <a:ext cx="2507951" cy="155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D8B34A18-8DFE-403A-2443-4A8097B5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60" y="5223379"/>
            <a:ext cx="2502418" cy="1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34BD772-E015-B6D4-2326-A0C82B76F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81" y="3673098"/>
            <a:ext cx="2505545" cy="15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3568B3B8-D249-9985-1898-75D6F505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76" y="5280787"/>
            <a:ext cx="2505545" cy="1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DBFAAEE-29A9-3B35-A560-EC87AA0B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26" y="355357"/>
            <a:ext cx="2507093" cy="155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DB997146-4B15-7F50-135B-EBB3E55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53" y="355357"/>
            <a:ext cx="2401728" cy="14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3A38F66-24A8-1AF5-ECF3-96D954B6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164" y="2039554"/>
            <a:ext cx="2361836" cy="14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65D5B40-E525-BFC4-03C6-6E9CEFCD2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510" y="3700196"/>
            <a:ext cx="2385949" cy="14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510EE7F-7383-4553-AE97-EA7D6865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044" y="5308789"/>
            <a:ext cx="2460875" cy="15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D2BAA7-DC39-3095-B84E-9867F0E839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6097" y="1912004"/>
            <a:ext cx="2463886" cy="15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3C24AB0-B012-D2A6-DE42-9079DCA6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998" y="1365445"/>
            <a:ext cx="2156472" cy="13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68E4831-F918-15B5-D186-E7A630DB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1" y="2749946"/>
            <a:ext cx="2139421" cy="13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mbedded file printout 1_countData_AT2G17630_1.pdf &#13;&#10;Embedded file printout 1_countData_AT4G35630_1.pdf &#13;&#10;">
            <a:extLst>
              <a:ext uri="{FF2B5EF4-FFF2-40B4-BE49-F238E27FC236}">
                <a16:creationId xmlns:a16="http://schemas.microsoft.com/office/drawing/2014/main" id="{6406EDA1-3067-0345-9438-1A86DAA0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66" y="4122320"/>
            <a:ext cx="2210688" cy="27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6D900EA-CAE3-EE54-694C-A0D1B739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" y="4132293"/>
            <a:ext cx="2141982" cy="13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73DB5334-6749-E36F-ED8D-65DE3199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0450"/>
            <a:ext cx="2139421" cy="132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BF681C9-5325-09B5-E5BE-52BDB3FA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" y="17194"/>
            <a:ext cx="2139421" cy="13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780FF72F-05C1-744C-F95D-398824B6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21" y="2712219"/>
            <a:ext cx="2200936" cy="13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3871E65-05E4-7E1B-339A-3987C321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396" y="4105822"/>
            <a:ext cx="2249561" cy="1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83780420-0485-7245-2DAE-FADBB711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07" y="33443"/>
            <a:ext cx="2094682" cy="12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1DB6243-E9CF-85FD-FF96-3168C11A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02" y="1372682"/>
            <a:ext cx="2018815" cy="125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F4408D99-2508-6309-6C39-62EB38703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58" y="2787826"/>
            <a:ext cx="2021580" cy="125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E07FFC9-D253-A955-7410-CC824C97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1" y="5518799"/>
            <a:ext cx="2160839" cy="13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6D00218E-8E2A-CBCF-6E3F-19965C1A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25" y="1495583"/>
            <a:ext cx="2100930" cy="13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CDDAF44-5891-FB56-F614-F5B86E2D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962" y="5462024"/>
            <a:ext cx="2252645" cy="1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3EA36C31-C616-4407-431C-448B6DFFB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800" y="2749945"/>
            <a:ext cx="2198863" cy="136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D280C364-7352-A0B6-69F1-03820FD3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39" y="109035"/>
            <a:ext cx="2156472" cy="13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FEA00811-6CEB-41B6-EAEB-06795A21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63" y="17194"/>
            <a:ext cx="2156472" cy="13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2617083-F8AE-476A-01AE-4FA29FA0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56" y="5051"/>
            <a:ext cx="2200935" cy="13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>
            <a:extLst>
              <a:ext uri="{FF2B5EF4-FFF2-40B4-BE49-F238E27FC236}">
                <a16:creationId xmlns:a16="http://schemas.microsoft.com/office/drawing/2014/main" id="{C81C54F4-956F-56E3-EF47-74075C9E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06" y="1349849"/>
            <a:ext cx="2150237" cy="133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A65BF48-7A03-B5C8-A8A7-F0F46C4A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78" y="4105822"/>
            <a:ext cx="2198864" cy="13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F7F47D02-6412-416C-C42E-2AF2D193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78" y="5512497"/>
            <a:ext cx="2167340" cy="13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EF6E69C-B86F-81B0-D714-692359B9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65" y="5479971"/>
            <a:ext cx="2253043" cy="1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>
            <a:extLst>
              <a:ext uri="{FF2B5EF4-FFF2-40B4-BE49-F238E27FC236}">
                <a16:creationId xmlns:a16="http://schemas.microsoft.com/office/drawing/2014/main" id="{5D4591BE-EF3A-6B94-7230-CF064452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43" y="3972168"/>
            <a:ext cx="2198864" cy="1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3B837C70-AAEF-C8DD-56EC-6ACB3024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55" y="2682510"/>
            <a:ext cx="2326101" cy="14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4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0A6E67-BAE2-93EA-B0F2-5B2A23A1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17" y="1"/>
            <a:ext cx="2255659" cy="1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519AB04-FCA7-D11F-04BD-EAB918AC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65" y="1358646"/>
            <a:ext cx="2310119" cy="14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C47064-FCCE-8D61-5939-FEF6CF07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83" y="2802752"/>
            <a:ext cx="2220826" cy="13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C6C148F-7F44-DDD8-083B-ABD32283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43" y="4146805"/>
            <a:ext cx="2249834" cy="139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F692D-F827-B136-02AB-7B62DA0A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9" y="5480821"/>
            <a:ext cx="2220826" cy="13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F91DEC0-7C3E-C8A4-DE6D-53446F55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76" y="8967"/>
            <a:ext cx="2187338" cy="135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4050403-A059-ADFD-B494-5D91E46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76" y="1335535"/>
            <a:ext cx="2220827" cy="13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CD8439C-82CE-6A6D-2C7E-C17CA484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218" y="2822344"/>
            <a:ext cx="2220826" cy="13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138726-2CDD-1D66-EA82-A30DD2E6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9" y="4169120"/>
            <a:ext cx="2109831" cy="13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1A999CAB-F66E-E031-7DD1-55601909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877" y="5436686"/>
            <a:ext cx="2284869" cy="14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ADC3BA7-574A-27C9-E80E-68267A63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05" y="2732415"/>
            <a:ext cx="2322506" cy="143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0CBCF2D-87E9-36EA-7736-0C3D9856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49" y="-113"/>
            <a:ext cx="2267779" cy="140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C94F006-8B74-4D53-6BDA-39F2D25F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89" y="13923"/>
            <a:ext cx="2256769" cy="13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937B732-C39C-5419-B0FA-82F70CEA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185261" cy="13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9E0FFF2-B092-7B90-A3FA-6E0DFDAC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54339"/>
            <a:ext cx="2190746" cy="13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8514A408-CAE0-9C49-4A3E-BE0B127B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55" y="1375133"/>
            <a:ext cx="2217660" cy="13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7BC7428-9B33-F743-485D-12F76038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71" y="1361942"/>
            <a:ext cx="2190746" cy="13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4656AFB3-FEDD-EE66-39C1-3BFBB5FE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94" y="4157791"/>
            <a:ext cx="2278017" cy="140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15AB0EC-AD90-4E86-48AE-14D1F022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10983"/>
            <a:ext cx="2185261" cy="13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2DA4CAF8-AA84-63B4-403E-D853D3C3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07" y="2747351"/>
            <a:ext cx="2185261" cy="13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1B67EE4-B516-86EC-B909-3BE5E136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74" y="4069887"/>
            <a:ext cx="2205443" cy="13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A6CBA335-19CE-FC89-ABF2-113ADCBC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20" y="5541261"/>
            <a:ext cx="2118963" cy="131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AB38EEB-BB03-A406-FA75-EA7239D9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" y="4063016"/>
            <a:ext cx="2190746" cy="13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1229ABAA-B9EC-48D6-9E32-40C1C80F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354"/>
            <a:ext cx="2205443" cy="13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F759981-D10F-70D3-A94B-EC2DFEF9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85" y="5443556"/>
            <a:ext cx="2288069" cy="14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1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D2F8E712-8E81-EED8-A491-9E18B215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48" y="3416638"/>
            <a:ext cx="1819400" cy="11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7CA5DCC-C010-1230-DC42-F43D0C92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56" y="4597979"/>
            <a:ext cx="1906311" cy="1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41B0355-8527-4174-D9D1-E142AD7E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21" y="9010"/>
            <a:ext cx="1841027" cy="11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6B4BC5C-306C-6B0C-6CBC-E84057BB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39" y="4612764"/>
            <a:ext cx="1849332" cy="11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F782CAB-BD17-1A6F-A611-037B5A8D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19" y="3449146"/>
            <a:ext cx="1872084" cy="11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745328C-AFD0-563A-70DC-976D101D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99" y="1150958"/>
            <a:ext cx="1802744" cy="11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597FB30D-B485-D61E-DDEC-B1D83F67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75" y="2193"/>
            <a:ext cx="1841809" cy="11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984B5B-14CC-BA33-E033-CD537A1D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96" y="2310313"/>
            <a:ext cx="1855174" cy="11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782F97C-A3FD-DBFF-457A-4B37811B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23" y="1139308"/>
            <a:ext cx="1870032" cy="115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2F0AA50-FEC4-984B-7A38-9EBD86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9" y="-2612"/>
            <a:ext cx="1866389" cy="11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12B598B0-E324-9A0A-0AA8-AFFF026C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5369"/>
            <a:ext cx="1872132" cy="11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EBF9ED5-8622-C3E4-0916-CEDBFB2A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" y="3429000"/>
            <a:ext cx="1867295" cy="115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56EFBE8A-B5A7-3E74-0A38-0DD5884D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" y="2284129"/>
            <a:ext cx="1858651" cy="11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A5A9EBF-2602-2B68-BD96-92171C91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6" y="1140771"/>
            <a:ext cx="1871262" cy="115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46C76C63-AD0B-EF5A-C7C8-9A5CC1756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" y="-3822"/>
            <a:ext cx="1864619" cy="11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E9EA8EB-1F9E-4374-035B-46213BAD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45" y="4613732"/>
            <a:ext cx="1882400" cy="116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2E6EB5A8-0AE3-A25F-BF6D-DA11F10A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05" y="4605646"/>
            <a:ext cx="1796968" cy="11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334D9FB-9CE0-3462-FA8E-026FDFEB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91" y="3456101"/>
            <a:ext cx="1863778" cy="115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A0A608D2-8323-1B22-1585-03CC53A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03" y="1149389"/>
            <a:ext cx="1862357" cy="11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5E47890-03B8-1203-DAE3-1F0E3203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64" y="2312065"/>
            <a:ext cx="1858651" cy="11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B621504E-150E-5BB6-F241-1BF2B47B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46" y="1166925"/>
            <a:ext cx="1843288" cy="11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A9FE8DA3-5F36-948D-4AA2-54E15AC0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82" y="0"/>
            <a:ext cx="1862357" cy="11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>
            <a:extLst>
              <a:ext uri="{FF2B5EF4-FFF2-40B4-BE49-F238E27FC236}">
                <a16:creationId xmlns:a16="http://schemas.microsoft.com/office/drawing/2014/main" id="{6F43CFB7-D864-81B4-5171-9BE3E4D8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24" y="2263803"/>
            <a:ext cx="1858651" cy="11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EAB00D62-F2EA-566E-B2A4-543E7327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55" y="2296980"/>
            <a:ext cx="1888686" cy="11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>
            <a:extLst>
              <a:ext uri="{FF2B5EF4-FFF2-40B4-BE49-F238E27FC236}">
                <a16:creationId xmlns:a16="http://schemas.microsoft.com/office/drawing/2014/main" id="{6C53D38C-8B37-64E2-B2D5-91DEB61C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31" y="1132960"/>
            <a:ext cx="1906310" cy="118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E74B2EA9-93C7-57E8-DBFF-5E0FB454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35" y="3456101"/>
            <a:ext cx="1906311" cy="117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94F91253-3557-420C-517A-5EF6FA328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46" y="4554794"/>
            <a:ext cx="1819019" cy="11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56C41D4C-D33B-FF4F-0F28-45C9CE0C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38" y="13673"/>
            <a:ext cx="1866489" cy="11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>
            <a:extLst>
              <a:ext uri="{FF2B5EF4-FFF2-40B4-BE49-F238E27FC236}">
                <a16:creationId xmlns:a16="http://schemas.microsoft.com/office/drawing/2014/main" id="{56F8DA38-2DBF-0407-8CAA-391A24F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7" y="5691075"/>
            <a:ext cx="1891672" cy="116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1810326-C088-1234-D650-85470AEF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46" y="5731442"/>
            <a:ext cx="1848595" cy="11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>
            <a:extLst>
              <a:ext uri="{FF2B5EF4-FFF2-40B4-BE49-F238E27FC236}">
                <a16:creationId xmlns:a16="http://schemas.microsoft.com/office/drawing/2014/main" id="{90698B1E-3A35-E317-7731-89212EEB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33" y="3454266"/>
            <a:ext cx="1811797" cy="11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772361AD-3226-1FEA-3F4D-2EF7023B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38" y="2272685"/>
            <a:ext cx="1891672" cy="116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00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3207-AB01-0E18-1CED-191F6983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07" y="2653332"/>
            <a:ext cx="2181240" cy="135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5C48E-5ADA-91B5-B96D-853C4FB3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67" y="5406202"/>
            <a:ext cx="2179576" cy="1348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F84B6-A1AA-D286-BDE8-1C3BDE05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052" y="3960619"/>
            <a:ext cx="2181239" cy="1350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D28707-6523-7688-32DB-0BC67FEBE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367" y="2559470"/>
            <a:ext cx="2041836" cy="1264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17D128-5461-AA68-F848-8B5CAD56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12" y="1276765"/>
            <a:ext cx="2041837" cy="12642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799A3D-992D-0742-C3A5-E7942DD2E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367" y="-957"/>
            <a:ext cx="2033790" cy="1259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B8267-1E34-921E-B102-C19C00F16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8439" y="3967870"/>
            <a:ext cx="2181239" cy="1350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D493C-9D32-92E0-7822-6A2817D22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8439" y="1276765"/>
            <a:ext cx="2033789" cy="12592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C50AF-27BD-2E63-090E-6F3CB104F8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741" y="5380461"/>
            <a:ext cx="2386721" cy="1477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D58FB4-5636-2A8D-D236-E577D20302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1608" y="3996649"/>
            <a:ext cx="2278141" cy="14095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09B0E7-E880-063B-0BC8-9A8C1239D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3784" y="18308"/>
            <a:ext cx="2033790" cy="12584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9C0AD3-4EAF-8608-E46C-E1079F69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7235" y="5375229"/>
            <a:ext cx="2394767" cy="14827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A370DB-2D08-51C6-C4B4-D9614A845B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9173" y="1251023"/>
            <a:ext cx="2304898" cy="14271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DE250E-93C2-B099-0EA9-F4F6395748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3561" y="4054888"/>
            <a:ext cx="2124423" cy="1314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AE5659-7CF0-F725-6D30-A390980CC5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0115" y="2653332"/>
            <a:ext cx="2123060" cy="13145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19693C-38C7-CDCF-AA88-8073B063F9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39918" y="1338794"/>
            <a:ext cx="2123062" cy="13145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687B71-60C8-D095-970A-50F7A4466D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561" y="-957"/>
            <a:ext cx="2181240" cy="13505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CC8027A-E9FE-8C9A-F82C-7B0B7C2BC8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5456444"/>
            <a:ext cx="2263602" cy="14015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55B695-EA9E-D920-2A10-D0D36D046F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94" y="4054888"/>
            <a:ext cx="2263601" cy="14015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32B6CD-88A7-CCCF-6373-0C241EB9173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" y="2653332"/>
            <a:ext cx="2232541" cy="13823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822F7A-3D99-0BF2-D8F8-C4BDAF04429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931" y="1295072"/>
            <a:ext cx="2162615" cy="13390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494F7B-A0AC-B57E-2930-938F92095CF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386" y="1"/>
            <a:ext cx="2092964" cy="129507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94A90E-CBCF-1106-7DB3-CBD22F4D1E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11485" y="2601139"/>
            <a:ext cx="1908464" cy="11809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28E153F-80D1-FD95-4D99-F4B8543FAF9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86159" y="17502"/>
            <a:ext cx="2033790" cy="125926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7CB4D7-6569-7221-8742-DE27D5B789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11484" y="5412960"/>
            <a:ext cx="2161227" cy="13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2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391430E-EF0E-673D-5105-4821E502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337" y="4674801"/>
            <a:ext cx="1658230" cy="10267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29931F-3617-8067-46EE-D66013E26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384" y="1140975"/>
            <a:ext cx="1734730" cy="10740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CB26B3-430D-21A1-E175-D53EE138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615" y="4679368"/>
            <a:ext cx="1535771" cy="9509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0DA06C5-885B-2130-3740-BA91EA072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93" y="5841724"/>
            <a:ext cx="1658228" cy="10267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DA61A4-B920-1DDC-4361-24BBC7890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5817" y="3532942"/>
            <a:ext cx="1617750" cy="10016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67C978-FC60-0A07-B82B-EAE3331E6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799" y="2313389"/>
            <a:ext cx="1580768" cy="9787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67CE8D-AEFB-54E2-2305-B3B30D0F5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7516" y="1142066"/>
            <a:ext cx="1636051" cy="10129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061C04-D8A1-CEB4-C44F-711A2602E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4851" y="6243"/>
            <a:ext cx="1578716" cy="9774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14244AD-D30D-6B46-8E4A-B5E612E1A5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114" y="3531302"/>
            <a:ext cx="1598685" cy="9898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4C37EB9-A728-6079-8F9D-824CB8959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5608" y="5825884"/>
            <a:ext cx="1666932" cy="10321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EA87D9D-395C-453E-232F-6635BF897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5124" y="2321723"/>
            <a:ext cx="1545919" cy="9571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E558ED-9FE2-6016-6CE3-C6C8B4C70C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4021" y="1146726"/>
            <a:ext cx="1546910" cy="95718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E7479A4-D52E-1170-82FE-BE74FC369C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0101" y="5233"/>
            <a:ext cx="1665238" cy="103106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97F9AD4-D3D0-97BE-5F4F-3EA43431D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2574" y="2236040"/>
            <a:ext cx="1958884" cy="12128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63A6196-5C2C-5FE1-9681-B805336D10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1934" y="2237386"/>
            <a:ext cx="1852599" cy="11470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7747FC7-5768-771C-7AA2-566D383F99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9924" y="3385034"/>
            <a:ext cx="1843126" cy="11412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F7357B0-ED70-59F4-ABB2-1F35866D94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55601" y="4611837"/>
            <a:ext cx="1792986" cy="11093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A1AD1FB-5755-A310-F29E-6734C3A725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4824" y="5784427"/>
            <a:ext cx="1715943" cy="106246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654E27C-B1FA-C8C2-A167-4E44C8357C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76200" y="3454826"/>
            <a:ext cx="1715943" cy="106225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72396DE-1F82-38E0-2660-C4AF37CD2B6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16438" y="1114145"/>
            <a:ext cx="1727911" cy="106918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0B4B551-A78B-8E73-8DB7-2CE9320B90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32556" y="2184785"/>
            <a:ext cx="1892089" cy="117129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8CF316F-0CF9-3DBE-A015-ECDBF8B2FB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655" y="5778295"/>
            <a:ext cx="1735750" cy="107472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FFCE5DB-85C1-EE4B-08B2-C70A9020860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79911" y="5790389"/>
            <a:ext cx="1742196" cy="107871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2FB694E-150C-0762-66B1-5D58082B6CD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21278" y="-5517"/>
            <a:ext cx="1789481" cy="110799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59C55DE-2AAB-43DA-1AD5-E9B050194C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0564" y="5790389"/>
            <a:ext cx="1735750" cy="107472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B187807-4853-16F4-107B-C326AAE32EC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03217" y="4595247"/>
            <a:ext cx="1807496" cy="111914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32BEA39-B98E-1232-0AB3-A274D21022F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56377" y="1102990"/>
            <a:ext cx="1829946" cy="113305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D67B2C2-2F8A-133E-927D-918B09BA972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76200" y="0"/>
            <a:ext cx="1728862" cy="107024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5E62031-AB8F-7261-891E-A410E81F346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92356" y="4587313"/>
            <a:ext cx="1895340" cy="117353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3EB13F0-18B5-4CBB-9147-813EF0099A5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07442" y="3444900"/>
            <a:ext cx="1810648" cy="112110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D79AEB0-ABD3-81CE-BDF5-97707C10E34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239797" y="-2158"/>
            <a:ext cx="1708790" cy="105782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1EE356D-72B0-7F0C-DE7F-DEED3EC8382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44349" y="5833779"/>
            <a:ext cx="1656051" cy="102472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E61F01-5D92-FA1B-EBBB-11F9F81BAB3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32964" y="4630731"/>
            <a:ext cx="1759179" cy="108901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D56BA05-3722-916F-9C72-DA72163A5F6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93407" y="3405507"/>
            <a:ext cx="1938468" cy="119854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0291625-370F-90A8-1BC2-0132AA0B050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97544" y="2171675"/>
            <a:ext cx="1758819" cy="108831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F77699E-E8D1-FAAF-E5FE-5AF32AAEAF6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51220" y="1123675"/>
            <a:ext cx="1626956" cy="100671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513C761-1950-47C2-882C-6048856D1C9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767022" y="3939"/>
            <a:ext cx="1789480" cy="110799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4472CE0-7A9D-3C01-2FE3-5EDDC420F34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-8901" y="4591397"/>
            <a:ext cx="1748242" cy="10824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992FD85-7B67-DEDD-4349-1773EDCA7CF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-2655" y="3438102"/>
            <a:ext cx="1735750" cy="10747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B735209-CBF6-9AF2-C57C-9625F78A79B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2215069"/>
            <a:ext cx="1810650" cy="112110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A3ADD46-E257-96A4-6132-6F0A2630963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166" y="1098855"/>
            <a:ext cx="1789480" cy="110799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4C73BA8-6494-B911-93F5-A6E8ADD3C4B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0" y="70"/>
            <a:ext cx="1774607" cy="10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9CA7C-4E86-5884-F52E-4193A412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327"/>
            <a:ext cx="2512797" cy="1555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A8262-6379-EAFA-44AA-97476BCA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26" y="4845324"/>
            <a:ext cx="2483050" cy="1537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AEE03-4E44-87D4-DFE4-F724DCC69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846" y="4683529"/>
            <a:ext cx="2546657" cy="157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A0C76-9D9F-76EE-78B5-D0C50908B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30" y="1623864"/>
            <a:ext cx="2622644" cy="1623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032E04-8AC5-1D4A-4151-5183828BB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931" y="0"/>
            <a:ext cx="2622644" cy="1623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1B14E0-E73F-2AA4-E899-86702FC5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033" y="1670970"/>
            <a:ext cx="2698722" cy="1670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A79E66-DE0C-07C9-90AF-A6DED38C8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236" y="9188"/>
            <a:ext cx="2451098" cy="1517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F2F312-5C77-01BF-428B-914B0A9F3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5" y="3089476"/>
            <a:ext cx="2468062" cy="1528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167D5A-1B38-5AFD-6B55-E4F50A7A6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451098" cy="15176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3A2C0-1BFB-5AAE-ECEB-51DB782CB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9189" y="3457059"/>
            <a:ext cx="2514410" cy="15558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1460D2-8C48-BD6E-FB19-D721D7874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33624"/>
            <a:ext cx="2512797" cy="15558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6DD3A0-9DAB-659F-AA21-27D16996E8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7033" y="0"/>
            <a:ext cx="2698722" cy="16709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97030F-21F0-8AAC-9485-38958CB1D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2142" y="3052747"/>
            <a:ext cx="2546656" cy="1576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81E78D-373F-A5AA-52F4-BE16608769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1766" y="1540962"/>
            <a:ext cx="2441630" cy="1511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ED9B12-ED05-D451-9B64-5C46AE28D9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929" y="3221460"/>
            <a:ext cx="2622644" cy="16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0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</Words>
  <Application>Microsoft Macintosh PowerPoint</Application>
  <PresentationFormat>Widescreen</PresentationFormat>
  <Paragraphs>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Castillo-Machuca, Iliana</dc:creator>
  <cp:lastModifiedBy>Castillo-Machuca, Iliana</cp:lastModifiedBy>
  <cp:revision>6</cp:revision>
  <dcterms:created xsi:type="dcterms:W3CDTF">2024-07-09T01:24:52Z</dcterms:created>
  <dcterms:modified xsi:type="dcterms:W3CDTF">2024-07-09T16:52:27Z</dcterms:modified>
</cp:coreProperties>
</file>